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62465-1AA9-43F1-A08A-2DCC88A31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7D7CFF-89B6-454D-A59A-2136B803D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5B9D9-7D52-4A55-8E9A-0AD637468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7799-C220-4B06-89F7-86F52D14363F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DDE3D-777D-469F-BBEE-86E9AF9A6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1584E-DF32-4230-871B-5BFDC8906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B201-2080-4BFB-A69C-517AFABF0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400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8D39-D37A-4423-9DD8-8B6F4DDED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B3B33-44B1-4A86-A4A7-CCF915FAE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D9E947-16C6-472D-BFF9-19EBDA74E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7799-C220-4B06-89F7-86F52D14363F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31080-21F0-49A6-A20D-B973059D3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CB2E3-08BC-48F1-93EB-6AA4BEE50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B201-2080-4BFB-A69C-517AFABF0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13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CEFC8-AB85-4E17-95AC-30FB703F4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2D385D-6FF9-4A7C-BB1E-B60F55F01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C5FDE-1260-4295-A54D-DD69CAEFF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7799-C220-4B06-89F7-86F52D14363F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2FDA7-B04C-45F4-A80B-DECBB2ECD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AC3D3-3782-4875-A1D5-365DCCE1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B201-2080-4BFB-A69C-517AFABF0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80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FC3E6-DA70-46AC-ADF2-4628C1711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EB562-AFDA-4A95-B071-4637A0BFDF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27360-1DD9-4E1E-99A2-EBB3E9782A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B3A8D0-B5A9-4E21-B044-5661060EB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7799-C220-4B06-89F7-86F52D14363F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437E65-551F-4BFD-9647-30B421251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B5763E-C8CB-4EA4-9254-80F0F1BDD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B201-2080-4BFB-A69C-517AFABF0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459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D7642-53D5-44F8-A133-C1211BFFD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444E7-F87F-44D5-B9EB-994ADCB18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4F7887-819B-4AFD-B0C1-E2B894F2FD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79F037-375F-40E0-ABA0-99938B80AB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47C79A-C546-44FB-8149-2C81D72EFA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CDEE7F-02A1-402D-B553-7EDA89069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7799-C220-4B06-89F7-86F52D14363F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53B8F0-A10B-4FBE-A8FE-E8F4C685D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618503-47B0-4CE0-8C6A-BE56A05AC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B201-2080-4BFB-A69C-517AFABF0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01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1DFA5-68C9-4865-9CA1-37A527DC3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0143CD-1B6E-4E7E-A8B2-5D50AADE9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7799-C220-4B06-89F7-86F52D14363F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C37814-1779-4789-9A68-3EBDE34FE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3E5DEC-0874-49FD-BE69-66D083D3F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B201-2080-4BFB-A69C-517AFABF0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8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7593CE-38DE-499E-A7A1-CC5F9BAC1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7799-C220-4B06-89F7-86F52D14363F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DDDE0D-8776-47AF-A4E0-3CBE807BA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3CE3B4-33D2-4466-BE70-392407A0F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B201-2080-4BFB-A69C-517AFABF0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85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8DABC-41D3-4A6A-ADE1-5C7BA06C5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7D790-2815-408B-A7DA-9FA7EC8C7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8E153-8D97-4E92-98A9-9DAE412D6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0ADA62-CE5B-4722-91E6-F97739DEB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7799-C220-4B06-89F7-86F52D14363F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35BD11-A889-4FEC-97C2-8B04B2582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3328FA-537B-4913-AA8E-A288E5FA8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B201-2080-4BFB-A69C-517AFABF0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44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41031-56D3-41F9-BE0B-6134326A5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893502-FC4F-4B61-8751-9462043CFF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BFD80-5CB5-47CB-94CC-30C37B5FA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B35F00-9BEC-4C6D-9770-A37AEE847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7799-C220-4B06-89F7-86F52D14363F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659A8-49E0-43D1-9771-091F013F8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E5D60E-7370-456F-BACC-336C78B87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B201-2080-4BFB-A69C-517AFABF0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470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B7579-5DFD-4A03-BD84-A7E1C79A3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9A3747-0496-4A69-B9CE-2823B5CFE9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0D4D3-B7EB-47CE-8380-D397C345F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7799-C220-4B06-89F7-86F52D14363F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FEDD1-2ECA-4986-A0B1-AA4748B0B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9BEB6-F7A3-45CC-9D7C-8752FE65B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B201-2080-4BFB-A69C-517AFABF0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40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03D26F-63C5-4BA8-B63A-94DD85BD69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FD9EAB-963A-40DF-886E-7BD6AD1384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AB1F3-CF13-4AE2-A11A-FD1BC1F53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7799-C220-4B06-89F7-86F52D14363F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1E23F-8D37-456C-9A0A-5E310610E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85E86-981F-4FDC-8F3A-8BAF23F1A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2B201-2080-4BFB-A69C-517AFABF0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924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4A2367-5102-4CF9-95A0-DC506C135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70D34-DB6E-4703-A65B-33F062271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55C29-B2E7-40A1-BBA6-FD191FA0BE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77799-C220-4B06-89F7-86F52D14363F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4B9D2-6CD9-40C9-B414-99F71901D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139D1-2779-4FA7-9708-0D08FFF01B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2B201-2080-4BFB-A69C-517AFABF0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10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1D5BF-255C-4B5C-922E-1950566A6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7FE6C9-EEC6-499E-820F-79015FF50C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573" y="0"/>
            <a:ext cx="11573125" cy="65098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DB7497-FFEA-4148-B869-7E23035D1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511" y="2743200"/>
            <a:ext cx="4108975" cy="3654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DC6A85-5D5A-4669-9A2D-96BF2D923968}"/>
              </a:ext>
            </a:extLst>
          </p:cNvPr>
          <p:cNvSpPr txBox="1"/>
          <p:nvPr/>
        </p:nvSpPr>
        <p:spPr>
          <a:xfrm>
            <a:off x="3048761" y="2173146"/>
            <a:ext cx="6094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VASARIO 16-oji – </a:t>
            </a:r>
            <a:br>
              <a:rPr lang="en-US" b="1" dirty="0"/>
            </a:br>
            <a:r>
              <a:rPr lang="en-US" b="1" dirty="0"/>
              <a:t>LIETUVOS VALSTYBĖS ATKŪRIMO DIENA</a:t>
            </a:r>
          </a:p>
        </p:txBody>
      </p:sp>
    </p:spTree>
    <p:extLst>
      <p:ext uri="{BB962C8B-B14F-4D97-AF65-F5344CB8AC3E}">
        <p14:creationId xmlns:p14="http://schemas.microsoft.com/office/powerpoint/2010/main" val="1359250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3F97B-B626-4098-8E23-C3ED0B20D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13"/>
            <a:ext cx="10515600" cy="1480375"/>
          </a:xfrm>
        </p:spPr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Vėžaičių mokyklos 4 b klasės ir Klaipėdos Liudviko Stulpino progimnazijos mokiniai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254F9A7-832E-4140-80A9-546FE3A89B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5636" y="1551304"/>
            <a:ext cx="8048009" cy="509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440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18EB24B-5413-4F52-946F-B5450FE81F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9451" y="347473"/>
            <a:ext cx="6816115" cy="23986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AA3C15-6AFB-4DAF-8534-23975AAC3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16" y="3154680"/>
            <a:ext cx="5950493" cy="31870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C1A845-29D1-40C3-A747-236EF67742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563" y="3154680"/>
            <a:ext cx="5657421" cy="318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628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19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Vėžaičių mokyklos 4 b klasės ir Klaipėdos Liudviko Stulpino progimnazijos mokiniai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Lina Lapinskienė</dc:creator>
  <cp:lastModifiedBy>Lina Lapinskienė</cp:lastModifiedBy>
  <cp:revision>4</cp:revision>
  <dcterms:created xsi:type="dcterms:W3CDTF">2021-02-15T13:42:28Z</dcterms:created>
  <dcterms:modified xsi:type="dcterms:W3CDTF">2021-02-15T14:13:07Z</dcterms:modified>
</cp:coreProperties>
</file>